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3" autoAdjust="0"/>
    <p:restoredTop sz="94610" autoAdjust="0"/>
  </p:normalViewPr>
  <p:slideViewPr>
    <p:cSldViewPr>
      <p:cViewPr varScale="1">
        <p:scale>
          <a:sx n="78" d="100"/>
          <a:sy n="78" d="100"/>
        </p:scale>
        <p:origin x="192" y="8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pic>
        <p:nvPicPr>
          <p:cNvPr id="4" name="Picture 3" descr="A logo with a graphic design&#10;&#10;AI-generated content may be incorrect.">
            <a:extLst>
              <a:ext uri="{FF2B5EF4-FFF2-40B4-BE49-F238E27FC236}">
                <a16:creationId xmlns:a16="http://schemas.microsoft.com/office/drawing/2014/main" id="{07501BD8-BA4F-AEB7-EBD4-C84FF280F7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800" y="5867400"/>
            <a:ext cx="2438400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pic>
        <p:nvPicPr>
          <p:cNvPr id="3" name="Picture 2" descr="A logo with a graphic design&#10;&#10;AI-generated content may be incorrect.">
            <a:extLst>
              <a:ext uri="{FF2B5EF4-FFF2-40B4-BE49-F238E27FC236}">
                <a16:creationId xmlns:a16="http://schemas.microsoft.com/office/drawing/2014/main" id="{4CAB3CCD-5A97-49EA-E507-680E7B2B3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7200" y="43543"/>
            <a:ext cx="1828800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pic>
        <p:nvPicPr>
          <p:cNvPr id="3" name="Picture 2" descr="A logo with a graphic design&#10;&#10;AI-generated content may be incorrect.">
            <a:extLst>
              <a:ext uri="{FF2B5EF4-FFF2-40B4-BE49-F238E27FC236}">
                <a16:creationId xmlns:a16="http://schemas.microsoft.com/office/drawing/2014/main" id="{E052205C-E15E-5613-84A1-DBC97CCC27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7200" y="43543"/>
            <a:ext cx="1828800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pic>
        <p:nvPicPr>
          <p:cNvPr id="3" name="Picture 2" descr="A logo with a graphic design&#10;&#10;AI-generated content may be incorrect.">
            <a:extLst>
              <a:ext uri="{FF2B5EF4-FFF2-40B4-BE49-F238E27FC236}">
                <a16:creationId xmlns:a16="http://schemas.microsoft.com/office/drawing/2014/main" id="{2C7E6E77-48BE-870B-F25D-4A12D1AC15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7243" y="7277100"/>
            <a:ext cx="1828800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pic>
        <p:nvPicPr>
          <p:cNvPr id="3" name="Picture 2" descr="A logo with a graphic design&#10;&#10;AI-generated content may be incorrect.">
            <a:extLst>
              <a:ext uri="{FF2B5EF4-FFF2-40B4-BE49-F238E27FC236}">
                <a16:creationId xmlns:a16="http://schemas.microsoft.com/office/drawing/2014/main" id="{927798E3-E4F6-56D7-D9CA-E218C1EDEE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7200" y="43543"/>
            <a:ext cx="1828800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pic>
        <p:nvPicPr>
          <p:cNvPr id="3" name="Picture 2" descr="A logo with a graphic design&#10;&#10;AI-generated content may be incorrect.">
            <a:extLst>
              <a:ext uri="{FF2B5EF4-FFF2-40B4-BE49-F238E27FC236}">
                <a16:creationId xmlns:a16="http://schemas.microsoft.com/office/drawing/2014/main" id="{690A956E-100A-F63D-551C-3B60142234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7200" y="43543"/>
            <a:ext cx="1828800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pic>
        <p:nvPicPr>
          <p:cNvPr id="3" name="Picture 2" descr="A logo with a graphic design&#10;&#10;AI-generated content may be incorrect.">
            <a:extLst>
              <a:ext uri="{FF2B5EF4-FFF2-40B4-BE49-F238E27FC236}">
                <a16:creationId xmlns:a16="http://schemas.microsoft.com/office/drawing/2014/main" id="{50FE2174-A1EF-9974-1199-7A37FE9AF9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7200" y="43543"/>
            <a:ext cx="1828800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pic>
        <p:nvPicPr>
          <p:cNvPr id="3" name="Picture 2" descr="A logo with a graphic design&#10;&#10;AI-generated content may be incorrect.">
            <a:extLst>
              <a:ext uri="{FF2B5EF4-FFF2-40B4-BE49-F238E27FC236}">
                <a16:creationId xmlns:a16="http://schemas.microsoft.com/office/drawing/2014/main" id="{B95C0F99-FAE2-D94B-6B9D-971FC89EF3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2686" y="0"/>
            <a:ext cx="1828800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pic>
        <p:nvPicPr>
          <p:cNvPr id="3" name="Picture 2" descr="A logo with a graphic design&#10;&#10;AI-generated content may be incorrect.">
            <a:extLst>
              <a:ext uri="{FF2B5EF4-FFF2-40B4-BE49-F238E27FC236}">
                <a16:creationId xmlns:a16="http://schemas.microsoft.com/office/drawing/2014/main" id="{190FBBC7-A97C-A6FA-8284-23C725E078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6357" y="7315200"/>
            <a:ext cx="1828800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pic>
        <p:nvPicPr>
          <p:cNvPr id="3" name="Picture 2" descr="A logo with a graphic design&#10;&#10;AI-generated content may be incorrect.">
            <a:extLst>
              <a:ext uri="{FF2B5EF4-FFF2-40B4-BE49-F238E27FC236}">
                <a16:creationId xmlns:a16="http://schemas.microsoft.com/office/drawing/2014/main" id="{82B7C8C6-EF2B-48F8-D36B-D945B2EA4B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7200" y="43543"/>
            <a:ext cx="1828800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pic>
        <p:nvPicPr>
          <p:cNvPr id="3" name="Picture 2" descr="A logo with a graphic design&#10;&#10;AI-generated content may be incorrect.">
            <a:extLst>
              <a:ext uri="{FF2B5EF4-FFF2-40B4-BE49-F238E27FC236}">
                <a16:creationId xmlns:a16="http://schemas.microsoft.com/office/drawing/2014/main" id="{C25902E4-B777-34C6-92D5-0468E6FC68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7200" y="43543"/>
            <a:ext cx="1828800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pic>
        <p:nvPicPr>
          <p:cNvPr id="3" name="Picture 2" descr="A logo with a graphic design&#10;&#10;AI-generated content may be incorrect.">
            <a:extLst>
              <a:ext uri="{FF2B5EF4-FFF2-40B4-BE49-F238E27FC236}">
                <a16:creationId xmlns:a16="http://schemas.microsoft.com/office/drawing/2014/main" id="{E2ED73F7-829D-E893-D1E7-B8E0AB2685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7200" y="43543"/>
            <a:ext cx="1828800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pic>
        <p:nvPicPr>
          <p:cNvPr id="3" name="Picture 2" descr="A logo with a graphic design&#10;&#10;AI-generated content may be incorrect.">
            <a:extLst>
              <a:ext uri="{FF2B5EF4-FFF2-40B4-BE49-F238E27FC236}">
                <a16:creationId xmlns:a16="http://schemas.microsoft.com/office/drawing/2014/main" id="{15F1CE15-30CA-FF10-9649-4B495F98E0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7200" y="43543"/>
            <a:ext cx="1828800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pic>
        <p:nvPicPr>
          <p:cNvPr id="3" name="Picture 2" descr="A logo with a graphic design&#10;&#10;AI-generated content may be incorrect.">
            <a:extLst>
              <a:ext uri="{FF2B5EF4-FFF2-40B4-BE49-F238E27FC236}">
                <a16:creationId xmlns:a16="http://schemas.microsoft.com/office/drawing/2014/main" id="{F2A8F450-0757-BC42-7ADE-75C3F90F5C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7239000"/>
            <a:ext cx="1828800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pic>
        <p:nvPicPr>
          <p:cNvPr id="3" name="Picture 2" descr="A logo with a graphic design&#10;&#10;AI-generated content may be incorrect.">
            <a:extLst>
              <a:ext uri="{FF2B5EF4-FFF2-40B4-BE49-F238E27FC236}">
                <a16:creationId xmlns:a16="http://schemas.microsoft.com/office/drawing/2014/main" id="{CB983B87-E198-EB96-ECEA-BCF8F5ED79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7200" y="43543"/>
            <a:ext cx="1828800" cy="1828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Custom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Nick Talbert</cp:lastModifiedBy>
  <cp:revision>2</cp:revision>
  <dcterms:created xsi:type="dcterms:W3CDTF">2006-08-16T00:00:00Z</dcterms:created>
  <dcterms:modified xsi:type="dcterms:W3CDTF">2026-02-23T05:12:16Z</dcterms:modified>
</cp:coreProperties>
</file>